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PT Sans Narrow"/>
      <p:regular r:id="rId44"/>
      <p:bold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PTSansNarrow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OpenSans-regular.fntdata"/><Relationship Id="rId45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ff4870e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ff4870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ff4870b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ff4870b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ff4870e3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ff4870e3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ff4870e3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ff4870e3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ff4870e3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ff4870e3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06831d3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06831d3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06831d3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06831d3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06831d3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06831d3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06831d3f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06831d3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5db63bec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5db63bec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ffc944d9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ffc944d9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5db63bec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5db63bec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ff4870e3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ff4870e3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ff4870e3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ff4870e3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ff4870e3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ff4870e3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ff4870e3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ff4870e3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ff4870e3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ff4870e3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ff4870e3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ff4870e3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ff4870e3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ff4870e3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ff4870e3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ff4870e3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ff4870e3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ff4870e3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ffc944d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ffc944d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ff4870e3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ff4870e3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ff4870e3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ff4870e3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ff4870e3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ff4870e3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ff4870e3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ff4870e3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5db63bec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5db63bec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ffc944d9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ffc944d9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5db63bec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5db63bec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5db63be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5db63be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5db63bec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5db63bec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Joseph Rocca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ff4870e3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ff4870e3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ff4870e3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ff4870e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hyperlink" Target="https://github.com/nagadomi/lbpcascade_animefac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</a:t>
            </a:r>
            <a:r>
              <a:rPr lang="en"/>
              <a:t>ime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11700" y="2834125"/>
            <a:ext cx="8520600" cy="19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</a:t>
            </a:r>
            <a:r>
              <a:rPr lang="en"/>
              <a:t>ễn Thành Nhân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Đỗ Quốc Cường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Anh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Wasserstein distance	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13" y="1823250"/>
            <a:ext cx="620077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Video: train 64 WDCGAN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413" y="1484100"/>
            <a:ext cx="4823175" cy="26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Testing: Entanglement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276" y="1091000"/>
            <a:ext cx="3893449" cy="39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Entanglement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Khi từng element trong feature vector khi decode tương ứng với các đặc điểm của ảnh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Video: train 256 WDCGAN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697" y="1613425"/>
            <a:ext cx="4726950" cy="26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VQ-VAE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4611050"/>
            <a:ext cx="85206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lang="en" sz="885"/>
              <a:t>Figure 1 from Neural Discrete Representation Learning</a:t>
            </a:r>
            <a:endParaRPr sz="885"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00" y="1021850"/>
            <a:ext cx="8056800" cy="34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VQ-VAE-2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74" y="1333600"/>
            <a:ext cx="8346987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3747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Kết quả từ VQ-VAE-2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50" y="1158975"/>
            <a:ext cx="8478750" cy="39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Kết quả từ mô hình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6"/>
            <a:ext cx="8459774" cy="17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875" y="971613"/>
            <a:ext cx="7098027" cy="389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4510225"/>
            <a:ext cx="33489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5" y="185350"/>
            <a:ext cx="3665949" cy="41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525" y="1300413"/>
            <a:ext cx="532447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807313" y="4510225"/>
            <a:ext cx="33489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Pix2Pix Conditional GAN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00" y="1122950"/>
            <a:ext cx="747627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50" y="1349575"/>
            <a:ext cx="63912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Consistency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ôi ăn mèo -&gt; I eat a cat -&gt; Tôi ăn mèo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7125"/>
            <a:ext cx="8520600" cy="22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0" y="3273800"/>
            <a:ext cx="8875500" cy="1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Consistency Loss: L1 </a:t>
            </a:r>
            <a:r>
              <a:rPr lang="en"/>
              <a:t>Pixel distance giữa ảnh real và reconstruct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Least Square Loss: Tổng MSE giữa output ảnh fake với torch.ones</a:t>
            </a:r>
            <a:endParaRPr/>
          </a:p>
        </p:txBody>
      </p:sp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425" y="304125"/>
            <a:ext cx="59436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00" y="1304838"/>
            <a:ext cx="357187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50" y="1271488"/>
            <a:ext cx="3495675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134250" y="3659375"/>
            <a:ext cx="8875500" cy="1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</a:t>
            </a:r>
            <a:r>
              <a:rPr lang="en"/>
              <a:t> Loss: L1 Pixel distance giữa ảnh real và reconstruct </a:t>
            </a:r>
            <a:r>
              <a:rPr lang="en"/>
              <a:t>nên chính nó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Flickr-Face-HQ</a:t>
            </a:r>
            <a:endParaRPr/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4030400" y="1266325"/>
            <a:ext cx="4801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70,000 </a:t>
            </a:r>
            <a:r>
              <a:rPr lang="en"/>
              <a:t>ảnh HQ từ Flickr (được dùng để train StyleGAN)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Dùng image 128x128 in the wild, bọn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25"/>
            <a:ext cx="3877176" cy="387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Kết quả</a:t>
            </a:r>
            <a:endParaRPr/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775" y="1971775"/>
            <a:ext cx="58102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525" y="-43050"/>
            <a:ext cx="3736750" cy="18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Evaluation: Inception Score</a:t>
            </a: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688" y="1152425"/>
            <a:ext cx="492662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Evaluation: Anime_Face_detection score</a:t>
            </a:r>
            <a:endParaRPr/>
          </a:p>
        </p:txBody>
      </p:sp>
      <p:sp>
        <p:nvSpPr>
          <p:cNvPr id="264" name="Google Shape;264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ọn em dùng RCNN để detect anime Face. Confidence score trung bình: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DC-WGAN: 17.37%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CycleGAN: 97.97 %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Mục tiêu cuối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4440000"/>
            <a:ext cx="38619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50">
                <a:solidFill>
                  <a:schemeClr val="dk1"/>
                </a:solidFill>
                <a:highlight>
                  <a:srgbClr val="FFFFFF"/>
                </a:highlight>
              </a:rPr>
              <a:t>Stjepan Šejić - Harleen #4 (2019)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75" y="1152463"/>
            <a:ext cx="26289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750" y="1229650"/>
            <a:ext cx="2994689" cy="296078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5008200" y="4402350"/>
            <a:ext cx="41358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50">
                <a:solidFill>
                  <a:schemeClr val="dk1"/>
                </a:solidFill>
                <a:highlight>
                  <a:srgbClr val="FFFFFF"/>
                </a:highlight>
              </a:rPr>
              <a:t>Bruce Timm - Batman: Mad Love (2009)</a:t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3673925" y="2366000"/>
            <a:ext cx="1334400" cy="572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U-GAT-IT</a:t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750" y="0"/>
            <a:ext cx="4330551" cy="50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3887950" cy="313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</a:t>
            </a:r>
            <a:r>
              <a:rPr lang="en"/>
              <a:t>sánh với U-GAT-IT</a:t>
            </a: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975" y="1234125"/>
            <a:ext cx="1606250" cy="16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25" y="1112600"/>
            <a:ext cx="3575242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0976" y="3017650"/>
            <a:ext cx="1606250" cy="16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75" y="1646175"/>
            <a:ext cx="81248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KID: Kernel Distance Score</a:t>
            </a:r>
            <a:endParaRPr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9" name="Google Shape;299;p46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Mục tiêu cuối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43053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50">
                <a:solidFill>
                  <a:schemeClr val="dk1"/>
                </a:solidFill>
                <a:highlight>
                  <a:srgbClr val="FFFFFF"/>
                </a:highlight>
              </a:rPr>
              <a:t>Cliff Chiang - Absolute Wonder Woman (2018)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776100" y="4305300"/>
            <a:ext cx="43680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50">
                <a:solidFill>
                  <a:schemeClr val="dk1"/>
                </a:solidFill>
                <a:highlight>
                  <a:srgbClr val="FFFFFF"/>
                </a:highlight>
              </a:rPr>
              <a:t>Alex Ross - Wonder Woman: Spirit of Truth (2020)</a:t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3673925" y="2366000"/>
            <a:ext cx="1334400" cy="572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75" y="1352625"/>
            <a:ext cx="2727975" cy="25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800" y="1189574"/>
            <a:ext cx="2636252" cy="27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AnimeFace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263" y="154588"/>
            <a:ext cx="4391025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4252638"/>
            <a:ext cx="41052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52700" y="1205050"/>
            <a:ext cx="4219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63632 ảnh scraped từ getchu.com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cropped dùng anime-face detection từ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https://github.com/nagadomi/lbpcascade_animeface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Tác giả: McKinsey666, Spencer Churchill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25" y="1038225"/>
            <a:ext cx="7343775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896450" y="4335225"/>
            <a:ext cx="465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Wang, Zhengwei et al. “Generative Adversarial Networks in Computer Vision: A Survey and Taxonomy.” </a:t>
            </a:r>
            <a:r>
              <a:rPr i="1" lang="en" sz="105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arXiv: Learning</a:t>
            </a:r>
            <a:r>
              <a:rPr lang="en" sz="105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(2019): n. pag.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0"/>
            <a:ext cx="8672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Video: train 64 </a:t>
            </a:r>
            <a:r>
              <a:rPr lang="en"/>
              <a:t>DCGAN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25" y="2146072"/>
            <a:ext cx="4705350" cy="23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Wasserstein distance	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350" y="1959575"/>
            <a:ext cx="19145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350" y="2642850"/>
            <a:ext cx="2171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